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/>
    <p:restoredTop sz="73902"/>
  </p:normalViewPr>
  <p:slideViewPr>
    <p:cSldViewPr snapToGrid="0">
      <p:cViewPr varScale="1">
        <p:scale>
          <a:sx n="132" d="100"/>
          <a:sy n="132" d="100"/>
        </p:scale>
        <p:origin x="1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My partner discovered the reddit data wasn’t tagged and could not be used to train classifiers. Luckily I found a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overwhelmed with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simple compared to his,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needed to train the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1195</TotalTime>
  <Words>2570</Words>
  <Application>Microsoft Macintosh PowerPoint</Application>
  <PresentationFormat>Widescreen</PresentationFormat>
  <Paragraphs>315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438</cp:revision>
  <dcterms:created xsi:type="dcterms:W3CDTF">2023-01-02T21:49:25Z</dcterms:created>
  <dcterms:modified xsi:type="dcterms:W3CDTF">2023-06-07T02:39:35Z</dcterms:modified>
</cp:coreProperties>
</file>